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0" r:id="rId4"/>
    <p:sldId id="271" r:id="rId5"/>
    <p:sldId id="281" r:id="rId6"/>
    <p:sldId id="276" r:id="rId7"/>
    <p:sldId id="273" r:id="rId8"/>
    <p:sldId id="262" r:id="rId9"/>
    <p:sldId id="275" r:id="rId10"/>
    <p:sldId id="274" r:id="rId11"/>
    <p:sldId id="263" r:id="rId12"/>
    <p:sldId id="278" r:id="rId13"/>
    <p:sldId id="277" r:id="rId14"/>
    <p:sldId id="280" r:id="rId15"/>
    <p:sldId id="279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>
        <p:scale>
          <a:sx n="76" d="100"/>
          <a:sy n="76" d="100"/>
        </p:scale>
        <p:origin x="-49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84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6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81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11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07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115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013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10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81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1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0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4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4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83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2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8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E1BDD4-4A68-418F-ADB3-EDB2AF553AE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000DD9-4A5B-4EB5-BE22-D1378EEA1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7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387" y="162838"/>
            <a:ext cx="10550525" cy="105380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№45 ГОРОДСКОГО ОКРУГА-ГОРОД КАМЫШИН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22711" y="5407446"/>
            <a:ext cx="3895595" cy="1320802"/>
          </a:xfrm>
        </p:spPr>
        <p:txBody>
          <a:bodyPr/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Казанцева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И.В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0153" y="1828800"/>
            <a:ext cx="71648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БУККРОССИНГ КАК СРЕДСТВО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ПРИОБЩЕНИЯ ДОШКОЛЬНИКОВ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 ЧТЕНИЮ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5697" y="6053296"/>
            <a:ext cx="319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г.Камышин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2025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2389" y="982132"/>
            <a:ext cx="1215026" cy="54604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СС\Downloads\60ySO6wmf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2" y="941019"/>
            <a:ext cx="3415038" cy="45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С\Downloads\4DuYAoocc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14" y="941019"/>
            <a:ext cx="6624524" cy="45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7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С\Downloads\du_JaoQP8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60" y="740601"/>
            <a:ext cx="3972708" cy="52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С\Downloads\2aWYYuy1fl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59" y="740601"/>
            <a:ext cx="2410399" cy="53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С\Downloads\0FgWhiTjmC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52" y="1137127"/>
            <a:ext cx="3422542" cy="456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3090" y="1182549"/>
            <a:ext cx="1465546" cy="30804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9218" name="Picture 2" descr="C:\Users\СС\Downloads\sdm5W3XkI0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0" y="770350"/>
            <a:ext cx="3555536" cy="26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С\Downloads\g64w8KGi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30" y="770350"/>
            <a:ext cx="3302175" cy="440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СС\Downloads\RpcF7R4Xs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56" y="770349"/>
            <a:ext cx="3302174" cy="440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7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63" y="982133"/>
            <a:ext cx="2154478" cy="3331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C:\Users\СС\Downloads\cv0U3ChJaY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4" y="621170"/>
            <a:ext cx="3118981" cy="41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С\Downloads\Kr9LWLyd1B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67" y="621170"/>
            <a:ext cx="3072660" cy="409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С\Downloads\Udp0Smn00T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543" y="1892996"/>
            <a:ext cx="4519333" cy="40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0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2258" y="982133"/>
            <a:ext cx="989556" cy="308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C:\Users\СС\Downloads\42x1UH0C_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5" y="715548"/>
            <a:ext cx="3305697" cy="440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СС\Downloads\rWzuRcJT4lrrnVHjXX6BtTZrUTKTZedrt1Wl2o6dp9S9P8-A8JHB7o1IdRffsI72HxjBFOsIY6BhY4PGOIoGIN8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414" y="715546"/>
            <a:ext cx="3559352" cy="47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СС\Downloads\lRYOsQ26l8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65" y="715548"/>
            <a:ext cx="3534239" cy="440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1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9030" y="982132"/>
            <a:ext cx="1966586" cy="3205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 descr="C:\Users\СС\Downloads\1BcaG_-1l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58" y="801664"/>
            <a:ext cx="7131484" cy="53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1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6815" y="851770"/>
            <a:ext cx="5185777" cy="19758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Приглашаем к общению!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СС\Downloads\kpoEocx4U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7" y="701459"/>
            <a:ext cx="4108798" cy="54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99967" y="2993721"/>
            <a:ext cx="5123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Тел: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+79044188451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+79377343669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728"/>
            <a:ext cx="11333018" cy="5730450"/>
          </a:xfrm>
        </p:spPr>
        <p:txBody>
          <a:bodyPr/>
          <a:lstStyle/>
          <a:p>
            <a:pPr algn="ctr"/>
            <a:r>
              <a:rPr lang="ru-RU" sz="8000" b="1" i="1" dirty="0"/>
              <a:t>«</a:t>
            </a:r>
            <a:r>
              <a:rPr lang="ru-RU" sz="8000" b="1" i="1" dirty="0" err="1"/>
              <a:t>Буккроссинг</a:t>
            </a:r>
            <a:r>
              <a:rPr lang="ru-RU" sz="8000" b="1" i="1" dirty="0"/>
              <a:t> шагает по планете,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8000" b="1" i="1" dirty="0"/>
              <a:t>Участвуют и </a:t>
            </a:r>
            <a:r>
              <a:rPr lang="ru-RU" sz="8000" b="1" i="1"/>
              <a:t>взрослые </a:t>
            </a:r>
            <a:r>
              <a:rPr lang="ru-RU" sz="8000" b="1" i="1" smtClean="0"/>
              <a:t>, и </a:t>
            </a:r>
            <a:r>
              <a:rPr lang="ru-RU" sz="8000" b="1" i="1" dirty="0"/>
              <a:t>дети!"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3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5472545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Цель </a:t>
            </a:r>
            <a:r>
              <a:rPr lang="ru-RU" sz="6000" b="1" dirty="0" err="1"/>
              <a:t>буккроссинга</a:t>
            </a:r>
            <a:r>
              <a:rPr lang="ru-RU" sz="6000" b="1" dirty="0"/>
              <a:t> </a:t>
            </a:r>
            <a:r>
              <a:rPr lang="ru-RU" sz="4400" dirty="0"/>
              <a:t>в детском саду — пропаганда чтения, повышение интереса к книгам, возрождение интереса к чтению, к чтению русских народных сказок, возрождение традиции семейного чтения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17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026727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Задачи: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-познакомить с современным движением </a:t>
            </a:r>
            <a:r>
              <a:rPr lang="ru-RU" sz="3100" dirty="0" err="1"/>
              <a:t>буккроссинг</a:t>
            </a:r>
            <a:r>
              <a:rPr lang="ru-RU" sz="3100" dirty="0"/>
              <a:t>;</a:t>
            </a:r>
            <a:br>
              <a:rPr lang="ru-RU" sz="3100" dirty="0"/>
            </a:br>
            <a:r>
              <a:rPr lang="ru-RU" sz="3100" dirty="0"/>
              <a:t>- ввести в практику разнообразные формы и методы работы с литературными произведениями, способствующими приобщению детей к книге для развития познавательной, творческой и эмоциональной активности детей;</a:t>
            </a:r>
            <a:br>
              <a:rPr lang="ru-RU" sz="3100" dirty="0"/>
            </a:br>
            <a:r>
              <a:rPr lang="ru-RU" sz="3100" dirty="0"/>
              <a:t>-разработать и апробировать систему методических мероприятий для педагогов и родителей по вопросу приобщения детей к чтению книг;</a:t>
            </a:r>
            <a:br>
              <a:rPr lang="ru-RU" sz="3100" dirty="0"/>
            </a:br>
            <a:r>
              <a:rPr lang="ru-RU" sz="3100" dirty="0"/>
              <a:t>- развивать коммуникативные, познавательные умения детей, умения слушать и понимать произведения разных жанров, выражать эмоции; умения вести диалог, выразительного рассказывания, умения импровизировать;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6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С\Downloads\b74c4553-947c-5a9d-93eb-3fa9a5a278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54" y="1112806"/>
            <a:ext cx="10299215" cy="46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9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4630" y="982132"/>
            <a:ext cx="1691014" cy="11848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С\Downloads\ER6C5pdUV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4" y="806363"/>
            <a:ext cx="3106063" cy="41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С\Downloads\-82IiEnlpo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23" y="850987"/>
            <a:ext cx="3079055" cy="410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С\Downloads\uoZSzvaKJq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741" y="842375"/>
            <a:ext cx="3649249" cy="410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684" y="2129425"/>
            <a:ext cx="2179529" cy="1565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 descr="C:\Users\СС\Downloads\4XY5L6kT6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96" y="977204"/>
            <a:ext cx="3663733" cy="488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СС\Downloads\Yw4SU7_1VJ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47" y="1064887"/>
            <a:ext cx="5026880" cy="37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8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С\Downloads\PJmmP5qBlV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46" y="717114"/>
            <a:ext cx="7102258" cy="53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8142" y="2066795"/>
            <a:ext cx="75157" cy="219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СС\Downloads\QbeT07p1cguKWj6vYHx2CN9NQf-UqcAV9keuSLku7limbCWpWR8DKClwjlOlgXXlEjreLhogyymMKJz7l4-o5V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03" y="911269"/>
            <a:ext cx="5177426" cy="388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С\Downloads\k9yb5Vayf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54" y="911269"/>
            <a:ext cx="3941130" cy="52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90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357</TotalTime>
  <Words>67</Words>
  <Application>Microsoft Office PowerPoint</Application>
  <PresentationFormat>Произвольный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МУНИЦИПАЛЬНОЕ БЮДЖЕТНОЕ ДОШКОЛЬНОЕ ОБРАЗОВАТЕЛЬНОЕ УЧРЕЖДЕНИЕ ДЕТСКИЙ САД №45 ГОРОДСКОГО ОКРУГА-ГОРОД КАМЫШИН </vt:lpstr>
      <vt:lpstr>«Буккроссинг шагает по планете, Участвуют и взрослые , и дети!" </vt:lpstr>
      <vt:lpstr>Цель буккроссинга в детском саду — пропаганда чтения, повышение интереса к книгам, возрождение интереса к чтению, к чтению русских народных сказок, возрождение традиции семейного чтения.</vt:lpstr>
      <vt:lpstr>Задачи: -познакомить с современным движением буккроссинг; - ввести в практику разнообразные формы и методы работы с литературными произведениями, способствующими приобщению детей к книге для развития познавательной, творческой и эмоциональной активности детей; -разработать и апробировать систему методических мероприятий для педагогов и родителей по вопросу приобщения детей к чтению книг; - развивать коммуникативные, познавательные умения детей, умения слушать и понимать произведения разных жанров, выражать эмоции; умения вести диалог, выразительного рассказывания, умения импровизировать;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Приглашаем к общению!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фирсова</dc:creator>
  <cp:lastModifiedBy>СС</cp:lastModifiedBy>
  <cp:revision>20</cp:revision>
  <dcterms:created xsi:type="dcterms:W3CDTF">2018-03-26T07:25:58Z</dcterms:created>
  <dcterms:modified xsi:type="dcterms:W3CDTF">2025-06-04T13:15:02Z</dcterms:modified>
</cp:coreProperties>
</file>