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6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92A162-3D17-40DA-A386-CCF25EC3BB0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B48C10-E1A8-454B-B427-18CC686F3E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643050"/>
            <a:ext cx="8458200" cy="4643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«Утренняя гимнастика с использованием нетрадиционного спортивного оборудования»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Казанцева И.В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КАМЫШИН, 2023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№45 ГОРОДСКОГО ОКРУГА-ГОРОД КАМЫШИН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71480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для всестороннего физического развития и удовлетворения естественной потребности детей в движении, развитие положительных эмоций, свободного и непринужденного общения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Формировать двигательные навыки, развивать физические качества, координацию движений, ловкость и быстроту.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Вырабатывать согласованность движений с музыкой,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темпо-ритмическую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организацию движений.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Воспитывать дух сотрудничества, укреплять дружеские взаимоотношения, умение взаимодействовать друг с другом.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  результаты: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результате регулярного проведения, таким образом, утренней гимнастики, у воспитанников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повысится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общий тонус;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дети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станут более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уравновешенными, спокойными, веселыми, бодрыми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закрепятся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двигательные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навыки, навыки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размещения в пространстве;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воспитаются положительные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качества (необходимые в условиях коллективной жизни);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появится выдержка, дисциплинированность, организованность, умение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согласованно действовать в коллективе;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чувство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индивидуальной и коллективной ответственности;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 развивается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внимание, активизируется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память;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дети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приучаются осознанно относиться к своим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движениям, внимательно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слушают и выполняют упражнения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самостоятельно;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дошкольники получают удовлетворение от четкого, красивого выполнения упражнений, и от музыкального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сопровождения.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а\Downloads\GK3lVUOMd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487850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428604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Игровое пособие «Парашют».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5.userapi.com/impg/YIjwybD_BxD_pqJrm6i2tLvzFeNlS4WKOcOu6A/POqIeB7eAXI.jpg?size=2560x1441&amp;quality=95&amp;sign=9bb5f904b33e9c904a1cb95d7d4d120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1"/>
            <a:ext cx="4143404" cy="2368415"/>
          </a:xfrm>
          <a:prstGeom prst="rect">
            <a:avLst/>
          </a:prstGeom>
          <a:noFill/>
        </p:spPr>
      </p:pic>
      <p:pic>
        <p:nvPicPr>
          <p:cNvPr id="4100" name="Picture 4" descr="https://sun9-78.userapi.com/impg/vZqAjn1lTBr4n7untGDYflG9On2_GefMiwFWEg/jU9eN-ITwP8.jpg?size=2560x1441&amp;quality=95&amp;sign=b6851ecc03701d4e78ecd0564e223fb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4357718" cy="2357454"/>
          </a:xfrm>
          <a:prstGeom prst="rect">
            <a:avLst/>
          </a:prstGeom>
          <a:noFill/>
        </p:spPr>
      </p:pic>
      <p:pic>
        <p:nvPicPr>
          <p:cNvPr id="4102" name="Picture 6" descr="https://sun9-21.userapi.com/impg/psCjH5FpLB-Tnpac0-O8gkG0LS_OuVE_K84ung/LT4DzcK9Czs.jpg?size=2560x1441&amp;quality=95&amp;sign=f3f134a9f20bab16dce6f62e21491e2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4143404" cy="2357454"/>
          </a:xfrm>
          <a:prstGeom prst="rect">
            <a:avLst/>
          </a:prstGeom>
          <a:noFill/>
        </p:spPr>
      </p:pic>
      <p:pic>
        <p:nvPicPr>
          <p:cNvPr id="4104" name="Picture 8" descr="https://sun9-56.userapi.com/impg/1AUpVFq_1Zgrs1Fwwr3EOKokpjTPImiHk1NaoA/h7E0WSN7l5c.jpg?size=2560x1441&amp;quality=95&amp;sign=9104e42d4dde88710ff34bd4a818321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14686"/>
            <a:ext cx="4288833" cy="2372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25.userapi.com/impg/GNw8JiJo1ofsEEFCxnbyQ7wO2zYjGLDxK_kULQ/w_g_sU4hUUM.jpg?size=2560x1441&amp;quality=95&amp;sign=2e7b794a6c874e79338f2e3b9146e26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14842" cy="2372496"/>
          </a:xfrm>
          <a:prstGeom prst="rect">
            <a:avLst/>
          </a:prstGeom>
          <a:noFill/>
        </p:spPr>
      </p:pic>
      <p:pic>
        <p:nvPicPr>
          <p:cNvPr id="3076" name="Picture 4" descr="https://sun9-16.userapi.com/impg/PyqEd__OkmrTgcp3XtopFW4zhnXS4HuR4QWCtw/JgyJcLzjEbI.jpg?size=2560x1441&amp;quality=95&amp;sign=9f4a6e3b6f5ce190fe03ab09543d67e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275522" cy="2357454"/>
          </a:xfrm>
          <a:prstGeom prst="rect">
            <a:avLst/>
          </a:prstGeom>
          <a:noFill/>
        </p:spPr>
      </p:pic>
      <p:pic>
        <p:nvPicPr>
          <p:cNvPr id="3078" name="Picture 6" descr="https://sun9-60.userapi.com/impg/t1x9vDB7c6ucdzPmIILvneBiRnwDgViGiFnThA/MLxWY0IC79Q.jpg?size=2560x1441&amp;quality=95&amp;sign=1c013619febf2843fbf76aa134afb04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4215178" cy="2372685"/>
          </a:xfrm>
          <a:prstGeom prst="rect">
            <a:avLst/>
          </a:prstGeom>
          <a:noFill/>
        </p:spPr>
      </p:pic>
      <p:pic>
        <p:nvPicPr>
          <p:cNvPr id="3080" name="Picture 8" descr="https://sun9-79.userapi.com/impg/LiM-_o1ecn-dfl8X7Dc0D0P7lue4sea6FMDRgw/x1Ja5tiGPgY.jpg?size=2560x1441&amp;quality=95&amp;sign=aab635103481feb389801c6316f559f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4286280" cy="2372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6.userapi.com/impg/UX0haYlTb1oZAB1HcFKLIqThUpaUq1uvGM9eSw/jhteD8fiGms.jpg?size=2560x1441&amp;quality=95&amp;sign=12fbdf42691910bc3d39c6f75cf3427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357850" cy="30158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286388"/>
            <a:ext cx="4920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52"/>
            <a:ext cx="8215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здоровье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важнейший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 воспитателя.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жизнерадостности,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бодрости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зависит их духовная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жизнь,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мировоззрение,умственное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развитие, прочность знаний, вера в свои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силы 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В. А Сухомлинский.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83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«Утренняя гимнастика с использованием нетрадиционного спортивного оборудования»      Казанцева И.В.  Г. КАМЫШИН, 2023 Г.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Утренняя гимнастика с использованием нетрадиционного спортивного оборудования»      Казанцева И.В.  Г. КАМЫШИН, 2023 Г.</dc:title>
  <dc:creator>света</dc:creator>
  <cp:lastModifiedBy>света</cp:lastModifiedBy>
  <cp:revision>14</cp:revision>
  <dcterms:created xsi:type="dcterms:W3CDTF">2023-11-29T16:11:19Z</dcterms:created>
  <dcterms:modified xsi:type="dcterms:W3CDTF">2023-11-29T18:19:30Z</dcterms:modified>
</cp:coreProperties>
</file>