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AC85B5-CF12-4993-9E0D-69ADEED84366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6BC526-D0CF-4AC4-8778-11CB71835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user/kazanceva-inna-vladimirovn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789039"/>
            <a:ext cx="1296144" cy="2145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260649"/>
            <a:ext cx="8136904" cy="2448272"/>
          </a:xfrm>
        </p:spPr>
        <p:txBody>
          <a:bodyPr/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.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№45 городского округа-город Камышин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(МБДОУ Дс.№45)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Постер-консультация-одна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из современных эффективных форм </a:t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взаимодействия с родителями в ДОУ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9-4.userapi.com/impg/7Xl2grBxJfIqKmGi1TGOehRM4--qCZwVpJdqZg/urn07NbhKW8.jpg?size=2560x1920&amp;quality=95&amp;sign=b19d7310e487fa0f2b10aa88463056fd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156" y="2780928"/>
            <a:ext cx="4257675" cy="3192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12160" y="3933056"/>
            <a:ext cx="295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Казанцева И.В.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326" y="6177190"/>
            <a:ext cx="192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Камышин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90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866" y="260648"/>
            <a:ext cx="816759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В.А. Сухомлинский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подчёркивал, что задачи воспитания и развития могут быть успешно решены только в том случае, если детский сад будет поддерживать связь с семьёй и вовлекать её в свою работу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того, чтобы повысить мотивацию родителей и сделать общение родителей с нами, педагогами, более свободным, активным, удобным, можно использовать современные средства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работе с родителями нам помогает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постер-консультация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Постер технология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полиграфическое средство обучения, дидактическая единица, дидактический многомерный инструмент, с помощью которого обеспечивается многоуровневая работа с определённым объёмом информации на всех этапах: первичной передачи, переработки, 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542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9928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художественно оформленный плакат, который используется для рекламных или декоративных целей.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 нашем случае,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постерное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консультирование понимается как форма информирования родителей посредством постеров, плакатов, содержанием которых является лаконично и кратко изложенная информация, адресованная родителям или воспитанникам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Преимущества пост-технологии: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Информация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визуaлизируется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тем самым лучше воспринимается⠀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Сложные вопросы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-образовательного процесса могут выглядеть просто и доступно.⠀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Рoдители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могут знакомиться с информацией в свободное время, и не обязательно иметь при себе бумажный вариант</a:t>
            </a:r>
          </a:p>
        </p:txBody>
      </p:sp>
    </p:spTree>
    <p:extLst>
      <p:ext uri="{BB962C8B-B14F-4D97-AF65-F5344CB8AC3E}">
        <p14:creationId xmlns:p14="http://schemas.microsoft.com/office/powerpoint/2010/main" xmlns="" val="64491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 постер консультации мы размещаем в  приемной . Они пользуются популярностью среди родителей, дети с удовольствием помогают нам их создавать.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844824"/>
            <a:ext cx="525658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815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71.userapi.com/impg/xKhe9ZvtKSqvcqmvrIy6a1XYXqNp_PSFT20VCg/kPQargI5wD4.jpg?size=2560x1920&amp;quality=95&amp;sign=b4f6147465e62ac0a518a93d8b5628eb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943" y="620688"/>
            <a:ext cx="619268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06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7.userapi.com/impg/VP2HpQdUMrvIPadqKZNBHbi2CwKVEElFZJchGQ/Ruu7a8wvxjY.jpg?size=2560x1920&amp;quality=95&amp;sign=fd9f96d368f9ad2a9c0aa24f7c23315f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92688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931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9.userapi.com/impg/ZoDS1W-yH5-P6NtDtFC2XGqf-cYt2bPm1L-GcQ/kDEwtwpab4g.jpg?size=2560x1920&amp;quality=95&amp;sign=4893484ff8313354562a9fc42fd69bbb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12068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943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744749" cy="50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21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377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 </a:t>
            </a:r>
          </a:p>
          <a:p>
            <a:pPr algn="r"/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«Хороших методов существует ровно столько, сколько существует хороших учителей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Дерзайте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у вас все получится!</a:t>
            </a:r>
          </a:p>
          <a:p>
            <a:pPr algn="r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Дьердь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Пойа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2682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3678" y="4447027"/>
            <a:ext cx="707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Приглашаю к сотрудничеству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https://infourok.ru/user/kazanceva-inna-vladimirovna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8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215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Муниципальное бюджетное дошкольное образовательное учреждение  Детский сад .№45 городского округа-город Камышин (МБДОУ Дс.№45)  Постер-консультация-одна из современных эффективных форм  взаимодействия с родителями в ДОУ.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.№45 городского округа-город Камышин (МБДОУ Дс.№45)  Постер-консультация-одна из современных эффективных форм  взаимодействия с родителями в ДОУ.</dc:title>
  <dc:creator>света</dc:creator>
  <cp:lastModifiedBy>USER</cp:lastModifiedBy>
  <cp:revision>7</cp:revision>
  <dcterms:created xsi:type="dcterms:W3CDTF">2025-06-05T17:48:22Z</dcterms:created>
  <dcterms:modified xsi:type="dcterms:W3CDTF">2025-06-06T02:28:07Z</dcterms:modified>
</cp:coreProperties>
</file>