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8" r:id="rId3"/>
    <p:sldId id="276" r:id="rId4"/>
    <p:sldId id="277" r:id="rId5"/>
    <p:sldId id="27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9" r:id="rId16"/>
    <p:sldId id="268" r:id="rId17"/>
    <p:sldId id="270" r:id="rId18"/>
    <p:sldId id="271" r:id="rId19"/>
    <p:sldId id="273" r:id="rId20"/>
    <p:sldId id="272" r:id="rId21"/>
    <p:sldId id="27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63" autoAdjust="0"/>
    <p:restoredTop sz="94660"/>
  </p:normalViewPr>
  <p:slideViewPr>
    <p:cSldViewPr>
      <p:cViewPr>
        <p:scale>
          <a:sx n="66" d="100"/>
          <a:sy n="66" d="100"/>
        </p:scale>
        <p:origin x="-1350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F71FC-E2A2-4F65-9D7C-51732B7FC5C8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0B8DD34-4686-48A7-9438-35D69B0181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>
        <p:wheel spokes="1"/>
      </p:transition>
    </mc:Choice>
    <mc:Fallback>
      <p:transition advClick="0" advTm="20000">
        <p:wheel spokes="1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F71FC-E2A2-4F65-9D7C-51732B7FC5C8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8DD34-4686-48A7-9438-35D69B0181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>
        <p:wheel spokes="1"/>
      </p:transition>
    </mc:Choice>
    <mc:Fallback>
      <p:transition advClick="0" advTm="20000">
        <p:wheel spokes="1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F71FC-E2A2-4F65-9D7C-51732B7FC5C8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8DD34-4686-48A7-9438-35D69B0181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>
        <p:wheel spokes="1"/>
      </p:transition>
    </mc:Choice>
    <mc:Fallback>
      <p:transition advClick="0" advTm="20000">
        <p:wheel spokes="1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F71FC-E2A2-4F65-9D7C-51732B7FC5C8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0B8DD34-4686-48A7-9438-35D69B0181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>
        <p:wheel spokes="1"/>
      </p:transition>
    </mc:Choice>
    <mc:Fallback>
      <p:transition advClick="0" advTm="20000">
        <p:wheel spokes="1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F71FC-E2A2-4F65-9D7C-51732B7FC5C8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8DD34-4686-48A7-9438-35D69B0181C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" advClick="0" advTm="20000">
        <p:wheel spokes="1"/>
      </p:transition>
    </mc:Choice>
    <mc:Fallback>
      <p:transition advClick="0" advTm="20000">
        <p:wheel spokes="1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F71FC-E2A2-4F65-9D7C-51732B7FC5C8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8DD34-4686-48A7-9438-35D69B0181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>
        <p:wheel spokes="1"/>
      </p:transition>
    </mc:Choice>
    <mc:Fallback>
      <p:transition advClick="0" advTm="20000">
        <p:wheel spokes="1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F71FC-E2A2-4F65-9D7C-51732B7FC5C8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0B8DD34-4686-48A7-9438-35D69B0181C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>
        <p:wheel spokes="1"/>
      </p:transition>
    </mc:Choice>
    <mc:Fallback>
      <p:transition advClick="0" advTm="20000">
        <p:wheel spokes="1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F71FC-E2A2-4F65-9D7C-51732B7FC5C8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8DD34-4686-48A7-9438-35D69B0181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>
        <p:wheel spokes="1"/>
      </p:transition>
    </mc:Choice>
    <mc:Fallback>
      <p:transition advClick="0" advTm="20000">
        <p:wheel spokes="1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F71FC-E2A2-4F65-9D7C-51732B7FC5C8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8DD34-4686-48A7-9438-35D69B0181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>
        <p:wheel spokes="1"/>
      </p:transition>
    </mc:Choice>
    <mc:Fallback>
      <p:transition advClick="0" advTm="20000">
        <p:wheel spokes="1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F71FC-E2A2-4F65-9D7C-51732B7FC5C8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8DD34-4686-48A7-9438-35D69B0181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>
        <p:wheel spokes="1"/>
      </p:transition>
    </mc:Choice>
    <mc:Fallback>
      <p:transition advClick="0" advTm="20000">
        <p:wheel spokes="1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F71FC-E2A2-4F65-9D7C-51732B7FC5C8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8DD34-4686-48A7-9438-35D69B0181C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>
        <p:wheel spokes="1"/>
      </p:transition>
    </mc:Choice>
    <mc:Fallback>
      <p:transition advClick="0" advTm="20000">
        <p:wheel spokes="1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58F71FC-E2A2-4F65-9D7C-51732B7FC5C8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0B8DD34-4686-48A7-9438-35D69B0181C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>
    <mc:Choice xmlns:p14="http://schemas.microsoft.com/office/powerpoint/2010/main" Requires="p14">
      <p:transition p14:dur="10" advClick="0" advTm="20000">
        <p:wheel spokes="1"/>
      </p:transition>
    </mc:Choice>
    <mc:Fallback>
      <p:transition advClick="0" advTm="20000">
        <p:wheel spokes="1"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3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3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3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3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3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5" Type="http://schemas.openxmlformats.org/officeDocument/2006/relationships/image" Target="../media/image3.pn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5" Type="http://schemas.openxmlformats.org/officeDocument/2006/relationships/image" Target="../media/image3.pn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jpe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500174"/>
            <a:ext cx="8458200" cy="492922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/>
              <a:t>«МАРКЕРЫ ИГРОВОГО ПРОСТРАНСТВА, КАК ЭЛЕМЕНТ РАЗВИВАЮЩЕЙ СРЕДЫ В СОВРЕМЕННОМ ДОУ»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					</a:t>
            </a:r>
            <a:r>
              <a:rPr lang="ru-RU" sz="3200" dirty="0" smtClean="0"/>
              <a:t>Казанцева И.В.</a:t>
            </a:r>
            <a:br>
              <a:rPr lang="ru-RU" sz="3200" dirty="0" smtClean="0"/>
            </a:br>
            <a:r>
              <a:rPr lang="ru-RU" sz="3200" dirty="0" smtClean="0"/>
              <a:t>					</a:t>
            </a:r>
            <a:r>
              <a:rPr lang="ru-RU" sz="3200" dirty="0" err="1" smtClean="0"/>
              <a:t>Плющенко</a:t>
            </a:r>
            <a:r>
              <a:rPr lang="ru-RU" sz="3200" dirty="0" smtClean="0"/>
              <a:t> </a:t>
            </a:r>
            <a:r>
              <a:rPr lang="ru-RU" sz="3200" dirty="0" err="1" smtClean="0"/>
              <a:t>ю.а</a:t>
            </a:r>
            <a:r>
              <a:rPr lang="ru-RU" sz="3200" dirty="0" smtClean="0"/>
              <a:t>.</a:t>
            </a:r>
            <a:br>
              <a:rPr lang="ru-RU" sz="3200" dirty="0" smtClean="0"/>
            </a:br>
            <a:r>
              <a:rPr lang="ru-RU" sz="3200" dirty="0" smtClean="0"/>
              <a:t>					</a:t>
            </a:r>
            <a:r>
              <a:rPr lang="ru-RU" sz="3200" dirty="0" err="1" smtClean="0"/>
              <a:t>сысоева</a:t>
            </a:r>
            <a:r>
              <a:rPr lang="ru-RU" sz="3200" dirty="0" smtClean="0"/>
              <a:t> </a:t>
            </a:r>
            <a:r>
              <a:rPr lang="ru-RU" sz="3200" dirty="0" err="1" smtClean="0"/>
              <a:t>а.ю</a:t>
            </a:r>
            <a:r>
              <a:rPr lang="ru-RU" sz="3200" dirty="0" smtClean="0"/>
              <a:t>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800" dirty="0" smtClean="0"/>
              <a:t>2024 год.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285728"/>
            <a:ext cx="8458200" cy="914400"/>
          </a:xfrm>
        </p:spPr>
        <p:txBody>
          <a:bodyPr>
            <a:normAutofit fontScale="92500"/>
          </a:bodyPr>
          <a:lstStyle/>
          <a:p>
            <a:pPr algn="ctr"/>
            <a:r>
              <a:rPr lang="ru-RU" b="1" dirty="0" smtClean="0"/>
              <a:t>Муниципальное бюджетное дошкольное образовательное учреждение детский сад №45 городского округа-город Камышин</a:t>
            </a:r>
            <a:endParaRPr lang="ru-RU" b="1" dirty="0"/>
          </a:p>
        </p:txBody>
      </p:sp>
      <p:pic>
        <p:nvPicPr>
          <p:cNvPr id="4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8384" y="587727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>
        <p:wheel spokes="1"/>
      </p:transition>
    </mc:Choice>
    <mc:Fallback>
      <p:transition advClick="0" advTm="2000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</p:bldLst>
  </p:timing>
  <p:extLst>
    <p:ext uri="{E180D4A7-C9FB-4DFB-919C-405C955672EB}">
      <p14:showEvtLst xmlns:p14="http://schemas.microsoft.com/office/powerpoint/2010/main">
        <p14:playEvt time="45" objId="4"/>
        <p14:stopEvt time="18118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информация для 5  группы\фото с ширмой маркером игрового пространства с детьми\Y_44WBjgik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7252" y="3500438"/>
            <a:ext cx="4214842" cy="3161132"/>
          </a:xfrm>
          <a:prstGeom prst="rect">
            <a:avLst/>
          </a:prstGeom>
          <a:noFill/>
        </p:spPr>
      </p:pic>
      <p:pic>
        <p:nvPicPr>
          <p:cNvPr id="5123" name="Picture 3" descr="E:\информация для 5  группы\фото с ширмой маркером игрового пространства с детьми\ubIevfAbbK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7250" y="214290"/>
            <a:ext cx="4191029" cy="3143272"/>
          </a:xfrm>
          <a:prstGeom prst="rect">
            <a:avLst/>
          </a:prstGeom>
          <a:noFill/>
        </p:spPr>
      </p:pic>
      <p:pic>
        <p:nvPicPr>
          <p:cNvPr id="5124" name="Picture 4" descr="E:\информация для 5  группы\фото с ширмой маркером игрового пространства с детьми\-plskq-A7uQ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642918"/>
            <a:ext cx="4061240" cy="5414986"/>
          </a:xfrm>
          <a:prstGeom prst="rect">
            <a:avLst/>
          </a:prstGeom>
          <a:noFill/>
        </p:spPr>
      </p:pic>
      <p:pic>
        <p:nvPicPr>
          <p:cNvPr id="2" name="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00392" y="575310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3000">
        <p:wheel spokes="1"/>
      </p:transition>
    </mc:Choice>
    <mc:Fallback>
      <p:transition advClick="0" advTm="1300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9663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8794" y="214290"/>
            <a:ext cx="5143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Маркер «Почта»</a:t>
            </a:r>
            <a:endParaRPr lang="ru-RU" sz="40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E:\информация для 5  группы\фото с ширмой маркером игрового пространства с детьми\_rO1UTji1X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928670"/>
            <a:ext cx="3643338" cy="2732504"/>
          </a:xfrm>
          <a:prstGeom prst="rect">
            <a:avLst/>
          </a:prstGeom>
          <a:noFill/>
        </p:spPr>
      </p:pic>
      <p:pic>
        <p:nvPicPr>
          <p:cNvPr id="6147" name="Picture 3" descr="E:\информация для 5  группы\фото с ширмой маркером игрового пространства с детьми\6FIUwNASd8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1071546"/>
            <a:ext cx="3964810" cy="5286412"/>
          </a:xfrm>
          <a:prstGeom prst="rect">
            <a:avLst/>
          </a:prstGeom>
          <a:noFill/>
        </p:spPr>
      </p:pic>
      <p:pic>
        <p:nvPicPr>
          <p:cNvPr id="6148" name="Picture 4" descr="E:\информация для 5  группы\фото с ширмой маркером игрового пространства с детьми\32XVYIpxqZ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3857628"/>
            <a:ext cx="3657600" cy="2743200"/>
          </a:xfrm>
          <a:prstGeom prst="rect">
            <a:avLst/>
          </a:prstGeom>
          <a:noFill/>
        </p:spPr>
      </p:pic>
      <p:pic>
        <p:nvPicPr>
          <p:cNvPr id="3" name="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00392" y="574835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6000">
        <p:wheel spokes="1"/>
      </p:transition>
    </mc:Choice>
    <mc:Fallback>
      <p:transition advClick="0" advTm="1600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14137" objId="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информация для 5  группы\фото с ширмой маркером игрового пространства с детьми\C0QnLo4Odo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28604"/>
            <a:ext cx="4357718" cy="3268289"/>
          </a:xfrm>
          <a:prstGeom prst="rect">
            <a:avLst/>
          </a:prstGeom>
          <a:noFill/>
        </p:spPr>
      </p:pic>
      <p:pic>
        <p:nvPicPr>
          <p:cNvPr id="7172" name="Picture 4" descr="E:\информация для 5  группы\фото с ширмой маркером игрового пространства с детьми\ML5FmoUIgo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3107529"/>
            <a:ext cx="4657732" cy="3493299"/>
          </a:xfrm>
          <a:prstGeom prst="rect">
            <a:avLst/>
          </a:prstGeom>
          <a:noFill/>
        </p:spPr>
      </p:pic>
      <p:pic>
        <p:nvPicPr>
          <p:cNvPr id="2" name="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33913" y="587727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>
        <p:wheel spokes="1"/>
      </p:transition>
    </mc:Choice>
    <mc:Fallback>
      <p:transition advClick="0" advTm="2000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16453" objId="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информация для 5  группы\фото с ширмой маркером игрового пространства с детьми\v8tQJZPiWq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85728"/>
            <a:ext cx="4095778" cy="3071834"/>
          </a:xfrm>
          <a:prstGeom prst="rect">
            <a:avLst/>
          </a:prstGeom>
          <a:noFill/>
        </p:spPr>
      </p:pic>
      <p:pic>
        <p:nvPicPr>
          <p:cNvPr id="8195" name="Picture 3" descr="E:\информация для 5  группы\фото с ширмой маркером игрового пространства с детьми\N_KS8rmeDj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6" y="3564712"/>
            <a:ext cx="4143404" cy="3107553"/>
          </a:xfrm>
          <a:prstGeom prst="rect">
            <a:avLst/>
          </a:prstGeom>
          <a:noFill/>
        </p:spPr>
      </p:pic>
      <p:pic>
        <p:nvPicPr>
          <p:cNvPr id="8196" name="Picture 4" descr="E:\информация для 5  группы\фото с ширмой маркером игрового пространства с детьми\NhdRR9vR9b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5" y="285728"/>
            <a:ext cx="4095777" cy="3071834"/>
          </a:xfrm>
          <a:prstGeom prst="rect">
            <a:avLst/>
          </a:prstGeom>
          <a:noFill/>
        </p:spPr>
      </p:pic>
      <p:pic>
        <p:nvPicPr>
          <p:cNvPr id="2" name="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00392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>
        <p:wheel spokes="1"/>
      </p:transition>
    </mc:Choice>
    <mc:Fallback>
      <p:transition advClick="0" advTm="2000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15866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214290"/>
            <a:ext cx="7715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Маркер «Парикмахерская»</a:t>
            </a:r>
            <a:endParaRPr lang="ru-RU" sz="40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E:\информация для 5  группы\фото с ширмой маркером игрового пространства с детьми\3RtuL00gke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071546"/>
            <a:ext cx="3964810" cy="5286412"/>
          </a:xfrm>
          <a:prstGeom prst="rect">
            <a:avLst/>
          </a:prstGeom>
          <a:noFill/>
        </p:spPr>
      </p:pic>
      <p:pic>
        <p:nvPicPr>
          <p:cNvPr id="9219" name="Picture 3" descr="E:\информация для 5  группы\фото с ширмой маркером игрового пространства с детьми\9A-WGLFWTs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22033" y="1071546"/>
            <a:ext cx="3964809" cy="5286412"/>
          </a:xfrm>
          <a:prstGeom prst="rect">
            <a:avLst/>
          </a:prstGeom>
          <a:noFill/>
        </p:spPr>
      </p:pic>
      <p:pic>
        <p:nvPicPr>
          <p:cNvPr id="3" name="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7242" y="551723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wheel spokes="1"/>
      </p:transition>
    </mc:Choice>
    <mc:Fallback>
      <p:transition advClick="0" advTm="800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4717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:\информация для 5  группы\фото с ширмой маркером игрового пространства с детьми\MhZOqfhLLD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57166"/>
            <a:ext cx="4018388" cy="5357850"/>
          </a:xfrm>
          <a:prstGeom prst="rect">
            <a:avLst/>
          </a:prstGeom>
          <a:noFill/>
        </p:spPr>
      </p:pic>
      <p:pic>
        <p:nvPicPr>
          <p:cNvPr id="3" name="Picture 5" descr="E:\информация для 5  группы\фото с ширмой маркером игрового пространства с детьми\zdcUf602iBQ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5" y="357166"/>
            <a:ext cx="4000520" cy="5334026"/>
          </a:xfrm>
          <a:prstGeom prst="rect">
            <a:avLst/>
          </a:prstGeom>
          <a:noFill/>
        </p:spPr>
      </p:pic>
      <p:pic>
        <p:nvPicPr>
          <p:cNvPr id="4" name="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7235" y="57202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9000">
        <p:wheel spokes="1"/>
      </p:transition>
    </mc:Choice>
    <mc:Fallback>
      <p:transition advClick="0" advTm="900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stopEvt time="5014" objId="4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информация для 5  группы\фото с ширмой маркером игрового пространства с детьми\-dTEUgntQFU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19" y="285728"/>
            <a:ext cx="4071968" cy="5429288"/>
          </a:xfrm>
          <a:prstGeom prst="rect">
            <a:avLst/>
          </a:prstGeom>
          <a:noFill/>
        </p:spPr>
      </p:pic>
      <p:pic>
        <p:nvPicPr>
          <p:cNvPr id="8195" name="Picture 3" descr="E:\информация для 5  группы\фото с ширмой маркером игрового пространства с детьми\eYRTvKDWtd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8455" y="357166"/>
            <a:ext cx="4018389" cy="5357850"/>
          </a:xfrm>
          <a:prstGeom prst="rect">
            <a:avLst/>
          </a:prstGeom>
          <a:noFill/>
        </p:spPr>
      </p:pic>
      <p:pic>
        <p:nvPicPr>
          <p:cNvPr id="2" name="1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3701" y="541021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1000">
        <p:wheel spokes="1"/>
      </p:transition>
    </mc:Choice>
    <mc:Fallback>
      <p:transition advClick="0" advTm="1100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8639" objId="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214290"/>
            <a:ext cx="7572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Маркер «Библиотека»</a:t>
            </a:r>
            <a:endParaRPr lang="ru-RU" sz="40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E:\информация для 5  группы\фото с ширмой маркером игрового пространства с детьми\7Y-9WQ08vK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000108"/>
            <a:ext cx="3571899" cy="2678925"/>
          </a:xfrm>
          <a:prstGeom prst="rect">
            <a:avLst/>
          </a:prstGeom>
          <a:noFill/>
        </p:spPr>
      </p:pic>
      <p:pic>
        <p:nvPicPr>
          <p:cNvPr id="12291" name="Picture 3" descr="E:\информация для 5  группы\фото с ширмой маркером игрового пространства с детьми\flKsP-desZ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3929066"/>
            <a:ext cx="3571900" cy="2678925"/>
          </a:xfrm>
          <a:prstGeom prst="rect">
            <a:avLst/>
          </a:prstGeom>
          <a:noFill/>
        </p:spPr>
      </p:pic>
      <p:pic>
        <p:nvPicPr>
          <p:cNvPr id="12292" name="Picture 4" descr="E:\информация для 5  группы\фото с ширмой маркером игрового пространства с детьми\GbdAQ1zwmdQ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1142984"/>
            <a:ext cx="3843386" cy="5124515"/>
          </a:xfrm>
          <a:prstGeom prst="rect">
            <a:avLst/>
          </a:prstGeom>
          <a:noFill/>
        </p:spPr>
      </p:pic>
      <p:pic>
        <p:nvPicPr>
          <p:cNvPr id="3" name="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00392" y="594396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2000">
        <p:wheel spokes="1"/>
      </p:transition>
    </mc:Choice>
    <mc:Fallback>
      <p:transition advClick="0" advTm="1200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9068" objId="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информация для 5  группы\фото с ширмой маркером игрового пространства с детьми\k0kpTrhH0O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57166"/>
            <a:ext cx="3589760" cy="4786346"/>
          </a:xfrm>
          <a:prstGeom prst="rect">
            <a:avLst/>
          </a:prstGeom>
          <a:noFill/>
        </p:spPr>
      </p:pic>
      <p:pic>
        <p:nvPicPr>
          <p:cNvPr id="13315" name="Picture 3" descr="E:\информация для 5  группы\фото с ширмой маркером игрового пространства с детьми\L_hczWiRtw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4261" y="357166"/>
            <a:ext cx="4953035" cy="371477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85852" y="5214950"/>
            <a:ext cx="7572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Игра – это форма практического размышления ребенка об окружающей его действительности, которая является «генетическим прообразом теоретической мысли взрослого». </a:t>
            </a:r>
          </a:p>
          <a:p>
            <a:pPr algn="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С.Л. Новоселова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" name="1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3311" y="615398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3000">
        <p:wheel spokes="1"/>
      </p:transition>
    </mc:Choice>
    <mc:Fallback>
      <p:transition advClick="0" advTm="3300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27198" objId="2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информация для 5  группы\фото с ширмой маркером игрового пространства с детьми\mwhgP5GAoL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57166"/>
            <a:ext cx="4143404" cy="5524539"/>
          </a:xfrm>
          <a:prstGeom prst="rect">
            <a:avLst/>
          </a:prstGeom>
          <a:noFill/>
        </p:spPr>
      </p:pic>
      <p:pic>
        <p:nvPicPr>
          <p:cNvPr id="9219" name="Picture 3" descr="E:\информация для 5  группы\фото с ширмой маркером игрового пространства с детьми\bh7Wln9jQr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57166"/>
            <a:ext cx="4125545" cy="5500726"/>
          </a:xfrm>
          <a:prstGeom prst="rect">
            <a:avLst/>
          </a:prstGeom>
          <a:noFill/>
        </p:spPr>
      </p:pic>
      <p:pic>
        <p:nvPicPr>
          <p:cNvPr id="2" name="1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20118" y="609329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2000">
        <p:wheel spokes="1"/>
      </p:transition>
    </mc:Choice>
    <mc:Fallback>
      <p:transition advClick="0" advTm="2200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9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19061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света\Downloads\slide-7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17857"/>
            <a:ext cx="8572560" cy="6420699"/>
          </a:xfrm>
          <a:prstGeom prst="rect">
            <a:avLst/>
          </a:prstGeom>
          <a:noFill/>
        </p:spPr>
      </p:pic>
      <p:pic>
        <p:nvPicPr>
          <p:cNvPr id="9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7984" y="508518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>
        <p:wheel spokes="1"/>
      </p:transition>
    </mc:Choice>
    <mc:Fallback>
      <p:transition advClick="0" advTm="2000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7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9"/>
        <p14:stopEvt time="14880" objId="9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информация для 5  группы\фото с ширмой маркером игрового пространства с детьми\NoE33ePoY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571480"/>
            <a:ext cx="7315200" cy="5486400"/>
          </a:xfrm>
          <a:prstGeom prst="rect">
            <a:avLst/>
          </a:prstGeom>
          <a:noFill/>
        </p:spPr>
      </p:pic>
      <p:pic>
        <p:nvPicPr>
          <p:cNvPr id="2" name="2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24" y="601976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6000">
        <p:wheel spokes="1"/>
      </p:transition>
    </mc:Choice>
    <mc:Fallback>
      <p:transition advClick="0" advTm="1600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2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12393" objId="2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85918" y="4643446"/>
            <a:ext cx="5786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света\Downloads\3NmJvnT6DW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142984"/>
            <a:ext cx="7643866" cy="3057546"/>
          </a:xfrm>
          <a:prstGeom prst="rect">
            <a:avLst/>
          </a:prstGeom>
          <a:noFill/>
        </p:spPr>
      </p:pic>
      <p:pic>
        <p:nvPicPr>
          <p:cNvPr id="2" name="2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580526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>
        <p:wheel spokes="1"/>
      </p:transition>
    </mc:Choice>
    <mc:Fallback>
      <p:transition advClick="0" advTm="2000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8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15930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вета\Downloads\1695891515_gas-kvas-com-p-kartinki-zagadki-3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785794"/>
            <a:ext cx="7416852" cy="5214974"/>
          </a:xfrm>
          <a:prstGeom prst="rect">
            <a:avLst/>
          </a:prstGeom>
          <a:noFill/>
        </p:spPr>
      </p:pic>
      <p:pic>
        <p:nvPicPr>
          <p:cNvPr id="4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580526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>
        <p:wheel spokes="1"/>
      </p:transition>
    </mc:Choice>
    <mc:Fallback>
      <p:transition advClick="0" advTm="2000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stopEvt time="32741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285728"/>
            <a:ext cx="84296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Среда воспитывает человека…</a:t>
            </a:r>
            <a:endParaRPr lang="ru-RU" sz="2000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Путь к правильному воспитанию лежит</a:t>
            </a:r>
            <a:endParaRPr lang="ru-RU" sz="2000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через организацию среды» </a:t>
            </a:r>
            <a:endParaRPr lang="ru-RU" sz="2000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Л. </a:t>
            </a:r>
            <a:r>
              <a:rPr lang="ru-RU" sz="2000" b="1" i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С.Выготский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E:\фото с ксиоми с 01.22-01.24 года\Camera\Camera\IMG_20230801_0903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1928802"/>
            <a:ext cx="7572428" cy="4023022"/>
          </a:xfrm>
          <a:prstGeom prst="rect">
            <a:avLst/>
          </a:prstGeom>
          <a:noFill/>
        </p:spPr>
      </p:pic>
      <p:pic>
        <p:nvPicPr>
          <p:cNvPr id="3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33433" y="564702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9000">
        <p:wheel spokes="1"/>
      </p:transition>
    </mc:Choice>
    <mc:Fallback>
      <p:transition advClick="0" advTm="2900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3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25404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фото с ксиоми с 01.22-01.24 года\Camera\Camera\IMG_20230801_0903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5572164" cy="3137957"/>
          </a:xfrm>
          <a:prstGeom prst="rect">
            <a:avLst/>
          </a:prstGeom>
          <a:noFill/>
        </p:spPr>
      </p:pic>
      <p:pic>
        <p:nvPicPr>
          <p:cNvPr id="5123" name="Picture 3" descr="E:\фото с ксиоми с 01.22-01.24 года\Camera\Camera\IMG_20230801_0903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3573016"/>
            <a:ext cx="5443852" cy="3065699"/>
          </a:xfrm>
          <a:prstGeom prst="rect">
            <a:avLst/>
          </a:prstGeom>
          <a:noFill/>
        </p:spPr>
      </p:pic>
      <p:pic>
        <p:nvPicPr>
          <p:cNvPr id="2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81553" y="596017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>
        <p:wheel spokes="1"/>
      </p:transition>
    </mc:Choice>
    <mc:Fallback>
      <p:transition advClick="0" advTm="2000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3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16439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информация для 5  группы\фото с ширмой маркером игрового пространства с детьми\fG80pi7p__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1" y="1119171"/>
            <a:ext cx="3714775" cy="495303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4282" y="357166"/>
            <a:ext cx="8572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Маркер игрового пространства.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E:\информация для 5  группы\фото с ширмой маркером игрового пространства с детьми\3ocaHJwmJC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1119171"/>
            <a:ext cx="3714776" cy="4953035"/>
          </a:xfrm>
          <a:prstGeom prst="rect">
            <a:avLst/>
          </a:prstGeom>
          <a:noFill/>
        </p:spPr>
      </p:pic>
      <p:pic>
        <p:nvPicPr>
          <p:cNvPr id="2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Закладка 1" time="0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6290" y="576740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6000">
        <p:wheel spokes="1"/>
      </p:transition>
    </mc:Choice>
    <mc:Fallback>
      <p:transition advClick="0" advTm="1600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11681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информация для 5  группы\фото с ширмой маркером игрового пространства с детьми\tI5AyY2eoV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9" y="428604"/>
            <a:ext cx="4071966" cy="5429288"/>
          </a:xfrm>
          <a:prstGeom prst="rect">
            <a:avLst/>
          </a:prstGeom>
          <a:noFill/>
        </p:spPr>
      </p:pic>
      <p:pic>
        <p:nvPicPr>
          <p:cNvPr id="7171" name="Picture 3" descr="E:\информация для 5  группы\фото с ширмой маркером игрового пространства с детьми\WXh5WscWYh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9158" y="380981"/>
            <a:ext cx="4107684" cy="5476911"/>
          </a:xfrm>
          <a:prstGeom prst="rect">
            <a:avLst/>
          </a:prstGeom>
          <a:noFill/>
        </p:spPr>
      </p:pic>
      <p:pic>
        <p:nvPicPr>
          <p:cNvPr id="2" name="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24884" y="566124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3000">
        <p:wheel spokes="1"/>
      </p:transition>
    </mc:Choice>
    <mc:Fallback>
      <p:transition advClick="0" advTm="3300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4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27559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290" y="214290"/>
            <a:ext cx="6143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Маркер «Больница»</a:t>
            </a:r>
            <a:endParaRPr lang="ru-RU" sz="40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E:\информация для 5  группы\фото с ширмой маркером игрового пространства с детьми\4PIJwK77Ou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144" y="-22074366"/>
            <a:ext cx="5810290" cy="4357718"/>
          </a:xfrm>
          <a:prstGeom prst="rect">
            <a:avLst/>
          </a:prstGeom>
          <a:noFill/>
        </p:spPr>
      </p:pic>
      <p:pic>
        <p:nvPicPr>
          <p:cNvPr id="3077" name="Picture 5" descr="E:\информация для 5  группы\фото с ширмой маркером игрового пространства с детьми\4PIJwK77Ou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1142984"/>
            <a:ext cx="3509970" cy="2632478"/>
          </a:xfrm>
          <a:prstGeom prst="rect">
            <a:avLst/>
          </a:prstGeom>
          <a:noFill/>
        </p:spPr>
      </p:pic>
      <p:pic>
        <p:nvPicPr>
          <p:cNvPr id="3078" name="Picture 6" descr="E:\информация для 5  группы\фото с ширмой маркером игрового пространства с детьми\7BSWyVPCFD4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4000504"/>
            <a:ext cx="3429024" cy="2618216"/>
          </a:xfrm>
          <a:prstGeom prst="rect">
            <a:avLst/>
          </a:prstGeom>
          <a:noFill/>
        </p:spPr>
      </p:pic>
      <p:pic>
        <p:nvPicPr>
          <p:cNvPr id="3079" name="Picture 7" descr="E:\информация для 5  группы\фото с ширмой маркером игрового пространства с детьми\hl5azY-lnw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1214422"/>
            <a:ext cx="3911231" cy="5214974"/>
          </a:xfrm>
          <a:prstGeom prst="rect">
            <a:avLst/>
          </a:prstGeom>
          <a:noFill/>
        </p:spPr>
      </p:pic>
      <p:pic>
        <p:nvPicPr>
          <p:cNvPr id="3" name="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86776" y="581979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6000">
        <p:wheel spokes="1"/>
      </p:transition>
    </mc:Choice>
    <mc:Fallback>
      <p:transition advClick="0" advTm="1600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6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11712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информация для 5  группы\фото с ширмой маркером игрового пространства с детьми\8sOX3-OIeV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57166"/>
            <a:ext cx="3810027" cy="2857520"/>
          </a:xfrm>
          <a:prstGeom prst="rect">
            <a:avLst/>
          </a:prstGeom>
          <a:noFill/>
        </p:spPr>
      </p:pic>
      <p:pic>
        <p:nvPicPr>
          <p:cNvPr id="4099" name="Picture 3" descr="E:\информация для 5  группы\фото с ширмой маркером игрового пространства с детьми\E14IM5hUhO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714356"/>
            <a:ext cx="3857651" cy="5143536"/>
          </a:xfrm>
          <a:prstGeom prst="rect">
            <a:avLst/>
          </a:prstGeom>
          <a:noFill/>
        </p:spPr>
      </p:pic>
      <p:pic>
        <p:nvPicPr>
          <p:cNvPr id="4100" name="Picture 4" descr="E:\информация для 5  группы\фото с ширмой маркером игрового пространства с детьми\qOFbFpId_K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3500438"/>
            <a:ext cx="3833839" cy="2875380"/>
          </a:xfrm>
          <a:prstGeom prst="rect">
            <a:avLst/>
          </a:prstGeom>
          <a:noFill/>
        </p:spPr>
      </p:pic>
      <p:pic>
        <p:nvPicPr>
          <p:cNvPr id="2" name="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7241" y="588941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7000">
        <p:wheel spokes="1"/>
      </p:transition>
    </mc:Choice>
    <mc:Fallback>
      <p:transition advClick="0" advTm="1700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13929" objId="2"/>
      </p14:showEvtLst>
    </p:ext>
  </p:extLs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944</TotalTime>
  <Words>87</Words>
  <Application>Microsoft Office PowerPoint</Application>
  <PresentationFormat>Экран (4:3)</PresentationFormat>
  <Paragraphs>14</Paragraphs>
  <Slides>21</Slides>
  <Notes>0</Notes>
  <HiddenSlides>0</HiddenSlides>
  <MMClips>21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Трек</vt:lpstr>
      <vt:lpstr>«МАРКЕРЫ ИГРОВОГО ПРОСТРАНСТВА, КАК ЭЛЕМЕНТ РАЗВИВАЮЩЕЙ СРЕДЫ В СОВРЕМЕННОМ ДОУ»       Казанцева И.В.      Плющенко ю.а.      сысоева а.ю. 2024 год.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света</dc:creator>
  <cp:lastModifiedBy>света</cp:lastModifiedBy>
  <cp:revision>85</cp:revision>
  <dcterms:created xsi:type="dcterms:W3CDTF">2024-01-23T13:30:16Z</dcterms:created>
  <dcterms:modified xsi:type="dcterms:W3CDTF">2024-01-24T16:21:47Z</dcterms:modified>
</cp:coreProperties>
</file>