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454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6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033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4436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863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8000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17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494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68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55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795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06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55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66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90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963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24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AFEC1C0-C6E5-4BA8-8BF5-FE54F0B954C3}" type="datetimeFigureOut">
              <a:rPr lang="ru-RU" smtClean="0"/>
              <a:t>11.02.2023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0A27436-E9C2-42D8-8100-48BC7F6FE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794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E856D-70D6-D099-5E23-9E4EA051E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251791"/>
            <a:ext cx="11415023" cy="12457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Муниципальное бюджетное дошкольное образовательное учреждение </a:t>
            </a:r>
            <a:br>
              <a:rPr lang="ru-RU" sz="2400" dirty="0"/>
            </a:br>
            <a:r>
              <a:rPr lang="ru-RU" sz="2400" dirty="0"/>
              <a:t>Детский сад № </a:t>
            </a:r>
            <a:r>
              <a:rPr lang="en-US" sz="2400"/>
              <a:t>45</a:t>
            </a:r>
            <a:br>
              <a:rPr lang="ru-RU" sz="2400" dirty="0"/>
            </a:br>
            <a:r>
              <a:rPr lang="ru-RU" sz="2400" dirty="0"/>
              <a:t>городского округа – город Камышин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74F182-4C61-512B-3310-5FCCB72F2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916" y="2455332"/>
            <a:ext cx="11415023" cy="3773189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40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технологий</a:t>
            </a:r>
            <a:endParaRPr lang="ru-RU" sz="40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логопедических занятиях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Подготовил: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учитель-логопед Баженова В.М.</a:t>
            </a:r>
          </a:p>
        </p:txBody>
      </p:sp>
    </p:spTree>
    <p:extLst>
      <p:ext uri="{BB962C8B-B14F-4D97-AF65-F5344CB8AC3E}">
        <p14:creationId xmlns:p14="http://schemas.microsoft.com/office/powerpoint/2010/main" val="38060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7808E62-CB1F-2714-370F-AFE9341EA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1318398" cy="8944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Развитие речевого и физиологического дыхания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792D43-843C-EDE4-E478-372128070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3" y="1653662"/>
            <a:ext cx="3397227" cy="45296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C5291C-80D6-2E7F-4670-C37274150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52" y="1653661"/>
            <a:ext cx="3397228" cy="45296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F65271-6CFE-C579-14A0-D7757DE13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435" y="1653661"/>
            <a:ext cx="3397228" cy="45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79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84E4AB0-DD85-2AF7-14FE-8169ED924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1060945" cy="4594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Упражнения для глаз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9684BF-87EA-D776-7306-CA55F4659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40" y="1508219"/>
            <a:ext cx="3729360" cy="49724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78DDCE-0107-25D2-0F10-6B83C9974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14" y="1467776"/>
            <a:ext cx="3827013" cy="51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6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3EF8EAD-42BA-8723-2A59-9347BC956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661450" cy="14359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Использование наборов «дары </a:t>
            </a:r>
            <a:r>
              <a:rPr lang="ru-RU" dirty="0" err="1"/>
              <a:t>фрёбеля</a:t>
            </a:r>
            <a:r>
              <a:rPr lang="ru-RU" dirty="0"/>
              <a:t>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6E217E-DA64-9039-7268-DB420FF70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2" y="2121764"/>
            <a:ext cx="2633339" cy="35111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2E6D65-F511-9E20-1A94-5E2A2D9C5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65" y="2121764"/>
            <a:ext cx="2633339" cy="3511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13796F-B445-B913-C1D8-8B10D649D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121764"/>
            <a:ext cx="2633339" cy="35111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D2D549-A4C0-3AB5-98B4-78EEE4FDB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385" y="2121764"/>
            <a:ext cx="2633339" cy="351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04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70EDDE-DCBB-F27D-A02F-36137FC18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874514" cy="7878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Элементы хромотерапии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1740D1-E30C-94CC-2316-A2AA38EDC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5" y="1919795"/>
            <a:ext cx="2826428" cy="37685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456E48-ED39-F35F-A17B-0AC95215F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78" y="1919796"/>
            <a:ext cx="2826428" cy="37685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5B64CB-3BAE-1318-6EC7-E4B427870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934" y="1919794"/>
            <a:ext cx="2826429" cy="376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88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80B15B0-DC65-1CC9-5AC9-2BF415DAC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1507788" cy="194733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Спортивные логопедические соревнования, динамические паузы, взаимодействие учителя-логопеда и других специалистов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60AB9B-E619-DC8F-5CE4-0FF6F617A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7" y="2888745"/>
            <a:ext cx="4252077" cy="3152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5B0903-E2E8-7988-0ED6-EC90C21BC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82" y="2675712"/>
            <a:ext cx="2873036" cy="38307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4CD100-643B-3BBF-C80F-66FF8B4B9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19" y="2888745"/>
            <a:ext cx="4203574" cy="315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27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9D2F8DF-12A2-443F-A577-553FC5048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823576" cy="3957222"/>
          </a:xfrm>
        </p:spPr>
        <p:txBody>
          <a:bodyPr>
            <a:normAutofit/>
          </a:bodyPr>
          <a:lstStyle/>
          <a:p>
            <a:pPr algn="ctr"/>
            <a:r>
              <a:rPr lang="ru-RU" sz="7200" dirty="0"/>
              <a:t>В здоровом теле – </a:t>
            </a:r>
            <a:br>
              <a:rPr lang="ru-RU" sz="7200" dirty="0"/>
            </a:br>
            <a:r>
              <a:rPr lang="ru-RU" sz="7200" dirty="0"/>
              <a:t>здоровая речь!</a:t>
            </a:r>
          </a:p>
        </p:txBody>
      </p:sp>
    </p:spTree>
    <p:extLst>
      <p:ext uri="{BB962C8B-B14F-4D97-AF65-F5344CB8AC3E}">
        <p14:creationId xmlns:p14="http://schemas.microsoft.com/office/powerpoint/2010/main" val="243251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6C93E6C-F0CD-7A7E-5387-E5B8FC20C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10823576" cy="530859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Логопедическая работа предполагает коррекцию не только речевых расстройств, но и личности детей в целом. Среди наших воспитанников с проблемами в речевом развитии высок процент тех, у кого имеются проблемы с развитием общей и мелкой моторики, памяти, внимания, а также и мышления. Соответственно возникает необходимость проведения комплексной оздоровительно-коррекционной работы с данными детьми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60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02940C0-39D5-6259-DC5F-FAF0CE204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318053"/>
            <a:ext cx="10977701" cy="1007164"/>
          </a:xfrm>
        </p:spPr>
        <p:txBody>
          <a:bodyPr/>
          <a:lstStyle/>
          <a:p>
            <a:pPr algn="ctr"/>
            <a:r>
              <a:rPr lang="ru-RU" dirty="0"/>
              <a:t>Артикуляционная гимнастика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1F444A-9DE8-F80B-0279-4B128F610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3" y="1510745"/>
            <a:ext cx="3374335" cy="44991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08A125-6491-B174-55E3-21A70A57F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53" y="1510746"/>
            <a:ext cx="3374335" cy="44991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17BC1E-4674-7FA7-AD5D-040EBDF7C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58" y="1510745"/>
            <a:ext cx="3374336" cy="44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79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30E974E-98EF-8308-F3FB-5B872F343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799"/>
            <a:ext cx="11123475" cy="1010479"/>
          </a:xfrm>
        </p:spPr>
        <p:txBody>
          <a:bodyPr/>
          <a:lstStyle/>
          <a:p>
            <a:pPr algn="ctr"/>
            <a:r>
              <a:rPr lang="ru-RU" dirty="0" err="1"/>
              <a:t>гидрогимнастика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283B13-40C2-C547-510D-C8256F952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62" y="1881807"/>
            <a:ext cx="3145735" cy="41943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9DF9CD-B584-9417-81B9-C330E06E5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70" y="1881806"/>
            <a:ext cx="3145735" cy="41943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DC3A25B-2647-259D-1BFB-6E4A82B24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50" y="1881807"/>
            <a:ext cx="3145735" cy="41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06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D4EEDFD-2EE5-418C-CA15-0EB175E8B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776860" cy="77901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пескотерапия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D5488B-9309-4C01-1559-F6899204F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5" y="1831017"/>
            <a:ext cx="3185974" cy="42479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11AE3A-739B-F8F9-0CC3-211E9E83A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20" y="1831017"/>
            <a:ext cx="3185975" cy="42479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E030BE-201A-7A50-C0D6-768C9AE3D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626" y="1831017"/>
            <a:ext cx="3138446" cy="418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68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4D5D1E0-9067-1DF3-0DB0-8A5F85300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1123089" cy="841160"/>
          </a:xfrm>
        </p:spPr>
        <p:txBody>
          <a:bodyPr/>
          <a:lstStyle/>
          <a:p>
            <a:pPr algn="ctr"/>
            <a:r>
              <a:rPr lang="ru-RU" dirty="0"/>
              <a:t>самомассаж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BCC7E0-90B6-4764-DF01-8E05A1A71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38" y="1713390"/>
            <a:ext cx="2899670" cy="38662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2C98CA-B0C1-E1E7-8920-710505BF6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92" y="1713390"/>
            <a:ext cx="2899670" cy="38662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C7D39F-5A65-45B6-8957-99A956186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46" y="1713388"/>
            <a:ext cx="2899669" cy="386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72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7D8C6D3-6D27-6398-59EC-91F86CA2F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1034312" cy="1817704"/>
          </a:xfrm>
        </p:spPr>
        <p:txBody>
          <a:bodyPr/>
          <a:lstStyle/>
          <a:p>
            <a:pPr algn="ctr"/>
            <a:r>
              <a:rPr lang="ru-RU" dirty="0"/>
              <a:t>Замена су-джок терапии – шарики -ёжики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6AD0E2-1D67-725D-B014-781696D1A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74" y="2412013"/>
            <a:ext cx="3101451" cy="4135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C9F8E5-103D-4DBF-0052-221FC27D7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655" y="2412013"/>
            <a:ext cx="3101450" cy="413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3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4098F5-8471-49F5-7A51-0BAA092FE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800"/>
            <a:ext cx="11167477" cy="12140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Дидактические игры и упражнения на развитие мелкой моторики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3292BC-EB9A-9610-64DA-A378DEFD7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4" y="2117817"/>
            <a:ext cx="2497769" cy="33303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1FCE77-AF76-EE30-B486-FBE45C6BD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04" y="2343705"/>
            <a:ext cx="3628008" cy="27210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945BF9-7AF6-4F2A-ED9E-60E429321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39" y="2127311"/>
            <a:ext cx="2571750" cy="3429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BCF850-23DC-E99C-6D18-A530D4E2F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015" y="2117817"/>
            <a:ext cx="257175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1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2DD687-DD86-0CC2-2A00-720A986CA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399495"/>
            <a:ext cx="10989924" cy="667305"/>
          </a:xfrm>
        </p:spPr>
        <p:txBody>
          <a:bodyPr>
            <a:normAutofit fontScale="90000"/>
          </a:bodyPr>
          <a:lstStyle/>
          <a:p>
            <a:r>
              <a:rPr lang="ru-RU" dirty="0"/>
              <a:t>Пальчиковые игры и кинезиология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7D1019-8492-FA2B-B0BD-06A9BC721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624613"/>
            <a:ext cx="3212607" cy="42834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CB25D0-9973-E93E-EA54-EFB1DB5BA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95" y="1624613"/>
            <a:ext cx="3212607" cy="42834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E3EA6F-AD56-9169-6881-B0E33A615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37" y="1624613"/>
            <a:ext cx="3159341" cy="421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9688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</TotalTime>
  <Words>148</Words>
  <Application>Microsoft Office PowerPoint</Application>
  <PresentationFormat>Широкоэкранный</PresentationFormat>
  <Paragraphs>21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Century Gothic</vt:lpstr>
      <vt:lpstr>Times New Roman</vt:lpstr>
      <vt:lpstr>Wingdings 3</vt:lpstr>
      <vt:lpstr>Сектор</vt:lpstr>
      <vt:lpstr>Муниципальное бюджетное дошкольное образовательное учреждение  Детский сад № 45 городского округа – город Камышин</vt:lpstr>
      <vt:lpstr>Презентация PowerPoint</vt:lpstr>
      <vt:lpstr>Артикуляционная гимнастика</vt:lpstr>
      <vt:lpstr>гидрогимнастика</vt:lpstr>
      <vt:lpstr>пескотерапия</vt:lpstr>
      <vt:lpstr>самомассаж</vt:lpstr>
      <vt:lpstr>Замена су-джок терапии – шарики -ёжики</vt:lpstr>
      <vt:lpstr>Дидактические игры и упражнения на развитие мелкой моторики</vt:lpstr>
      <vt:lpstr>Пальчиковые игры и кинезиология</vt:lpstr>
      <vt:lpstr>Развитие речевого и физиологического дыхания</vt:lpstr>
      <vt:lpstr>Упражнения для глаз</vt:lpstr>
      <vt:lpstr>Использование наборов «дары фрёбеля»</vt:lpstr>
      <vt:lpstr>Элементы хромотерапии</vt:lpstr>
      <vt:lpstr>Спортивные логопедические соревнования, динамические паузы, взаимодействие учителя-логопеда и других специалистов</vt:lpstr>
      <vt:lpstr>В здоровом теле –  здоровая речь!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Детский сад № 20  городского округа – город Камышин</dc:title>
  <dc:creator>Кирилл Баженов</dc:creator>
  <cp:lastModifiedBy>Кирилл Баженов</cp:lastModifiedBy>
  <cp:revision>2</cp:revision>
  <dcterms:created xsi:type="dcterms:W3CDTF">2022-11-07T15:35:33Z</dcterms:created>
  <dcterms:modified xsi:type="dcterms:W3CDTF">2023-02-11T13:49:43Z</dcterms:modified>
</cp:coreProperties>
</file>